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1EB91C-565D-F4C1-AD84-05DBAD1839C2}" v="172" dt="2025-07-02T09:37:31.079"/>
    <p1510:client id="{90D91222-FF63-06B1-BEEE-880E3C71CD58}" v="7" dt="2025-07-03T12:50:55.7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ENA SAYAN" userId="S::milena.sayan@gl-events.com::2cdc0e5a-55ae-4fb4-bfc4-f1acbfbfc356" providerId="AD" clId="Web-{001EB91C-565D-F4C1-AD84-05DBAD1839C2}"/>
    <pc:docChg chg="mod modSld modMainMaster setSldSz">
      <pc:chgData name="MILENA SAYAN" userId="S::milena.sayan@gl-events.com::2cdc0e5a-55ae-4fb4-bfc4-f1acbfbfc356" providerId="AD" clId="Web-{001EB91C-565D-F4C1-AD84-05DBAD1839C2}" dt="2025-07-02T09:37:31.079" v="108" actId="20577"/>
      <pc:docMkLst>
        <pc:docMk/>
      </pc:docMkLst>
      <pc:sldChg chg="addSp delSp modSp">
        <pc:chgData name="MILENA SAYAN" userId="S::milena.sayan@gl-events.com::2cdc0e5a-55ae-4fb4-bfc4-f1acbfbfc356" providerId="AD" clId="Web-{001EB91C-565D-F4C1-AD84-05DBAD1839C2}" dt="2025-07-02T09:37:31.079" v="108" actId="20577"/>
        <pc:sldMkLst>
          <pc:docMk/>
          <pc:sldMk cId="3784089036" sldId="256"/>
        </pc:sldMkLst>
        <pc:spChg chg="del">
          <ac:chgData name="MILENA SAYAN" userId="S::milena.sayan@gl-events.com::2cdc0e5a-55ae-4fb4-bfc4-f1acbfbfc356" providerId="AD" clId="Web-{001EB91C-565D-F4C1-AD84-05DBAD1839C2}" dt="2025-07-02T09:24:19.582" v="1"/>
          <ac:spMkLst>
            <pc:docMk/>
            <pc:sldMk cId="3784089036" sldId="256"/>
            <ac:spMk id="2" creationId="{00000000-0000-0000-0000-000000000000}"/>
          </ac:spMkLst>
        </pc:spChg>
        <pc:spChg chg="del">
          <ac:chgData name="MILENA SAYAN" userId="S::milena.sayan@gl-events.com::2cdc0e5a-55ae-4fb4-bfc4-f1acbfbfc356" providerId="AD" clId="Web-{001EB91C-565D-F4C1-AD84-05DBAD1839C2}" dt="2025-07-02T09:24:20.926" v="2"/>
          <ac:spMkLst>
            <pc:docMk/>
            <pc:sldMk cId="3784089036" sldId="256"/>
            <ac:spMk id="3" creationId="{00000000-0000-0000-0000-000000000000}"/>
          </ac:spMkLst>
        </pc:spChg>
        <pc:spChg chg="add mod">
          <ac:chgData name="MILENA SAYAN" userId="S::milena.sayan@gl-events.com::2cdc0e5a-55ae-4fb4-bfc4-f1acbfbfc356" providerId="AD" clId="Web-{001EB91C-565D-F4C1-AD84-05DBAD1839C2}" dt="2025-07-02T09:36:12.857" v="104"/>
          <ac:spMkLst>
            <pc:docMk/>
            <pc:sldMk cId="3784089036" sldId="256"/>
            <ac:spMk id="6" creationId="{47459F26-24CE-7193-EBF3-1517F454D01C}"/>
          </ac:spMkLst>
        </pc:spChg>
        <pc:spChg chg="add mod">
          <ac:chgData name="MILENA SAYAN" userId="S::milena.sayan@gl-events.com::2cdc0e5a-55ae-4fb4-bfc4-f1acbfbfc356" providerId="AD" clId="Web-{001EB91C-565D-F4C1-AD84-05DBAD1839C2}" dt="2025-07-02T09:37:31.079" v="108" actId="20577"/>
          <ac:spMkLst>
            <pc:docMk/>
            <pc:sldMk cId="3784089036" sldId="256"/>
            <ac:spMk id="7" creationId="{2E710BF6-8D06-0DD7-F657-54A24CA6BB26}"/>
          </ac:spMkLst>
        </pc:spChg>
        <pc:picChg chg="add mod">
          <ac:chgData name="MILENA SAYAN" userId="S::milena.sayan@gl-events.com::2cdc0e5a-55ae-4fb4-bfc4-f1acbfbfc356" providerId="AD" clId="Web-{001EB91C-565D-F4C1-AD84-05DBAD1839C2}" dt="2025-07-02T09:24:39.552" v="4" actId="1076"/>
          <ac:picMkLst>
            <pc:docMk/>
            <pc:sldMk cId="3784089036" sldId="256"/>
            <ac:picMk id="4" creationId="{B50ED7B8-E4F8-64EC-1332-FD0F3E81B90E}"/>
          </ac:picMkLst>
        </pc:picChg>
        <pc:picChg chg="add del mod">
          <ac:chgData name="MILENA SAYAN" userId="S::milena.sayan@gl-events.com::2cdc0e5a-55ae-4fb4-bfc4-f1acbfbfc356" providerId="AD" clId="Web-{001EB91C-565D-F4C1-AD84-05DBAD1839C2}" dt="2025-07-02T09:32:01.505" v="7"/>
          <ac:picMkLst>
            <pc:docMk/>
            <pc:sldMk cId="3784089036" sldId="256"/>
            <ac:picMk id="5" creationId="{9A184EEA-AB7C-5871-1182-0763E982580C}"/>
          </ac:picMkLst>
        </pc:picChg>
        <pc:picChg chg="add del mod">
          <ac:chgData name="MILENA SAYAN" userId="S::milena.sayan@gl-events.com::2cdc0e5a-55ae-4fb4-bfc4-f1acbfbfc356" providerId="AD" clId="Web-{001EB91C-565D-F4C1-AD84-05DBAD1839C2}" dt="2025-07-02T09:35:42.356" v="95"/>
          <ac:picMkLst>
            <pc:docMk/>
            <pc:sldMk cId="3784089036" sldId="256"/>
            <ac:picMk id="8" creationId="{BE258B4B-C47F-ED77-96FF-4189684EB409}"/>
          </ac:picMkLst>
        </pc:picChg>
      </pc:sldChg>
      <pc:sldMasterChg chg="modSp modSldLayout">
        <pc:chgData name="MILENA SAYAN" userId="S::milena.sayan@gl-events.com::2cdc0e5a-55ae-4fb4-bfc4-f1acbfbfc356" providerId="AD" clId="Web-{001EB91C-565D-F4C1-AD84-05DBAD1839C2}" dt="2025-07-02T09:23:06.001" v="0"/>
        <pc:sldMasterMkLst>
          <pc:docMk/>
          <pc:sldMasterMk cId="3071127875" sldId="2147483648"/>
        </pc:sldMasterMkLst>
        <pc:spChg chg="mod">
          <ac:chgData name="MILENA SAYAN" userId="S::milena.sayan@gl-events.com::2cdc0e5a-55ae-4fb4-bfc4-f1acbfbfc356" providerId="AD" clId="Web-{001EB91C-565D-F4C1-AD84-05DBAD1839C2}" dt="2025-07-02T09:23:06.001" v="0"/>
          <ac:spMkLst>
            <pc:docMk/>
            <pc:sldMasterMk cId="3071127875" sldId="2147483648"/>
            <ac:spMk id="2" creationId="{00000000-0000-0000-0000-000000000000}"/>
          </ac:spMkLst>
        </pc:spChg>
        <pc:spChg chg="mod">
          <ac:chgData name="MILENA SAYAN" userId="S::milena.sayan@gl-events.com::2cdc0e5a-55ae-4fb4-bfc4-f1acbfbfc356" providerId="AD" clId="Web-{001EB91C-565D-F4C1-AD84-05DBAD1839C2}" dt="2025-07-02T09:23:06.001" v="0"/>
          <ac:spMkLst>
            <pc:docMk/>
            <pc:sldMasterMk cId="3071127875" sldId="2147483648"/>
            <ac:spMk id="3" creationId="{00000000-0000-0000-0000-000000000000}"/>
          </ac:spMkLst>
        </pc:spChg>
        <pc:spChg chg="mod">
          <ac:chgData name="MILENA SAYAN" userId="S::milena.sayan@gl-events.com::2cdc0e5a-55ae-4fb4-bfc4-f1acbfbfc356" providerId="AD" clId="Web-{001EB91C-565D-F4C1-AD84-05DBAD1839C2}" dt="2025-07-02T09:23:06.001" v="0"/>
          <ac:spMkLst>
            <pc:docMk/>
            <pc:sldMasterMk cId="3071127875" sldId="2147483648"/>
            <ac:spMk id="4" creationId="{00000000-0000-0000-0000-000000000000}"/>
          </ac:spMkLst>
        </pc:spChg>
        <pc:spChg chg="mod">
          <ac:chgData name="MILENA SAYAN" userId="S::milena.sayan@gl-events.com::2cdc0e5a-55ae-4fb4-bfc4-f1acbfbfc356" providerId="AD" clId="Web-{001EB91C-565D-F4C1-AD84-05DBAD1839C2}" dt="2025-07-02T09:23:06.001" v="0"/>
          <ac:spMkLst>
            <pc:docMk/>
            <pc:sldMasterMk cId="3071127875" sldId="2147483648"/>
            <ac:spMk id="5" creationId="{00000000-0000-0000-0000-000000000000}"/>
          </ac:spMkLst>
        </pc:spChg>
        <pc:spChg chg="mod">
          <ac:chgData name="MILENA SAYAN" userId="S::milena.sayan@gl-events.com::2cdc0e5a-55ae-4fb4-bfc4-f1acbfbfc356" providerId="AD" clId="Web-{001EB91C-565D-F4C1-AD84-05DBAD1839C2}" dt="2025-07-02T09:23:06.001" v="0"/>
          <ac:spMkLst>
            <pc:docMk/>
            <pc:sldMasterMk cId="3071127875" sldId="2147483648"/>
            <ac:spMk id="6" creationId="{00000000-0000-0000-0000-000000000000}"/>
          </ac:spMkLst>
        </pc:spChg>
        <pc:sldLayoutChg chg="modSp">
          <pc:chgData name="MILENA SAYAN" userId="S::milena.sayan@gl-events.com::2cdc0e5a-55ae-4fb4-bfc4-f1acbfbfc356" providerId="AD" clId="Web-{001EB91C-565D-F4C1-AD84-05DBAD1839C2}" dt="2025-07-02T09:23:06.001" v="0"/>
          <pc:sldLayoutMkLst>
            <pc:docMk/>
            <pc:sldMasterMk cId="3071127875" sldId="2147483648"/>
            <pc:sldLayoutMk cId="3310491181" sldId="2147483649"/>
          </pc:sldLayoutMkLst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3310491181" sldId="2147483649"/>
              <ac:spMk id="2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3310491181" sldId="2147483649"/>
              <ac:spMk id="3" creationId="{00000000-0000-0000-0000-000000000000}"/>
            </ac:spMkLst>
          </pc:spChg>
        </pc:sldLayoutChg>
        <pc:sldLayoutChg chg="modSp">
          <pc:chgData name="MILENA SAYAN" userId="S::milena.sayan@gl-events.com::2cdc0e5a-55ae-4fb4-bfc4-f1acbfbfc356" providerId="AD" clId="Web-{001EB91C-565D-F4C1-AD84-05DBAD1839C2}" dt="2025-07-02T09:23:06.001" v="0"/>
          <pc:sldLayoutMkLst>
            <pc:docMk/>
            <pc:sldMasterMk cId="3071127875" sldId="2147483648"/>
            <pc:sldLayoutMk cId="3466923455" sldId="2147483651"/>
          </pc:sldLayoutMkLst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3466923455" sldId="2147483651"/>
              <ac:spMk id="2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3466923455" sldId="2147483651"/>
              <ac:spMk id="3" creationId="{00000000-0000-0000-0000-000000000000}"/>
            </ac:spMkLst>
          </pc:spChg>
        </pc:sldLayoutChg>
        <pc:sldLayoutChg chg="modSp">
          <pc:chgData name="MILENA SAYAN" userId="S::milena.sayan@gl-events.com::2cdc0e5a-55ae-4fb4-bfc4-f1acbfbfc356" providerId="AD" clId="Web-{001EB91C-565D-F4C1-AD84-05DBAD1839C2}" dt="2025-07-02T09:23:06.001" v="0"/>
          <pc:sldLayoutMkLst>
            <pc:docMk/>
            <pc:sldMasterMk cId="3071127875" sldId="2147483648"/>
            <pc:sldLayoutMk cId="3747632232" sldId="2147483652"/>
          </pc:sldLayoutMkLst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3747632232" sldId="2147483652"/>
              <ac:spMk id="3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3747632232" sldId="2147483652"/>
              <ac:spMk id="4" creationId="{00000000-0000-0000-0000-000000000000}"/>
            </ac:spMkLst>
          </pc:spChg>
        </pc:sldLayoutChg>
        <pc:sldLayoutChg chg="modSp">
          <pc:chgData name="MILENA SAYAN" userId="S::milena.sayan@gl-events.com::2cdc0e5a-55ae-4fb4-bfc4-f1acbfbfc356" providerId="AD" clId="Web-{001EB91C-565D-F4C1-AD84-05DBAD1839C2}" dt="2025-07-02T09:23:06.001" v="0"/>
          <pc:sldLayoutMkLst>
            <pc:docMk/>
            <pc:sldMasterMk cId="3071127875" sldId="2147483648"/>
            <pc:sldLayoutMk cId="2611866596" sldId="2147483653"/>
          </pc:sldLayoutMkLst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611866596" sldId="2147483653"/>
              <ac:spMk id="2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611866596" sldId="2147483653"/>
              <ac:spMk id="3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611866596" sldId="2147483653"/>
              <ac:spMk id="4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611866596" sldId="2147483653"/>
              <ac:spMk id="5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611866596" sldId="2147483653"/>
              <ac:spMk id="6" creationId="{00000000-0000-0000-0000-000000000000}"/>
            </ac:spMkLst>
          </pc:spChg>
        </pc:sldLayoutChg>
        <pc:sldLayoutChg chg="modSp">
          <pc:chgData name="MILENA SAYAN" userId="S::milena.sayan@gl-events.com::2cdc0e5a-55ae-4fb4-bfc4-f1acbfbfc356" providerId="AD" clId="Web-{001EB91C-565D-F4C1-AD84-05DBAD1839C2}" dt="2025-07-02T09:23:06.001" v="0"/>
          <pc:sldLayoutMkLst>
            <pc:docMk/>
            <pc:sldMasterMk cId="3071127875" sldId="2147483648"/>
            <pc:sldLayoutMk cId="2706407263" sldId="2147483656"/>
          </pc:sldLayoutMkLst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706407263" sldId="2147483656"/>
              <ac:spMk id="2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706407263" sldId="2147483656"/>
              <ac:spMk id="3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2706407263" sldId="2147483656"/>
              <ac:spMk id="4" creationId="{00000000-0000-0000-0000-000000000000}"/>
            </ac:spMkLst>
          </pc:spChg>
        </pc:sldLayoutChg>
        <pc:sldLayoutChg chg="modSp">
          <pc:chgData name="MILENA SAYAN" userId="S::milena.sayan@gl-events.com::2cdc0e5a-55ae-4fb4-bfc4-f1acbfbfc356" providerId="AD" clId="Web-{001EB91C-565D-F4C1-AD84-05DBAD1839C2}" dt="2025-07-02T09:23:06.001" v="0"/>
          <pc:sldLayoutMkLst>
            <pc:docMk/>
            <pc:sldMasterMk cId="3071127875" sldId="2147483648"/>
            <pc:sldLayoutMk cId="1610903340" sldId="2147483657"/>
          </pc:sldLayoutMkLst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1610903340" sldId="2147483657"/>
              <ac:spMk id="2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1610903340" sldId="2147483657"/>
              <ac:spMk id="3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1610903340" sldId="2147483657"/>
              <ac:spMk id="4" creationId="{00000000-0000-0000-0000-000000000000}"/>
            </ac:spMkLst>
          </pc:spChg>
        </pc:sldLayoutChg>
        <pc:sldLayoutChg chg="modSp">
          <pc:chgData name="MILENA SAYAN" userId="S::milena.sayan@gl-events.com::2cdc0e5a-55ae-4fb4-bfc4-f1acbfbfc356" providerId="AD" clId="Web-{001EB91C-565D-F4C1-AD84-05DBAD1839C2}" dt="2025-07-02T09:23:06.001" v="0"/>
          <pc:sldLayoutMkLst>
            <pc:docMk/>
            <pc:sldMasterMk cId="3071127875" sldId="2147483648"/>
            <pc:sldLayoutMk cId="1902177510" sldId="2147483659"/>
          </pc:sldLayoutMkLst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1902177510" sldId="2147483659"/>
              <ac:spMk id="2" creationId="{00000000-0000-0000-0000-000000000000}"/>
            </ac:spMkLst>
          </pc:spChg>
          <pc:spChg chg="mod">
            <ac:chgData name="MILENA SAYAN" userId="S::milena.sayan@gl-events.com::2cdc0e5a-55ae-4fb4-bfc4-f1acbfbfc356" providerId="AD" clId="Web-{001EB91C-565D-F4C1-AD84-05DBAD1839C2}" dt="2025-07-02T09:23:06.001" v="0"/>
            <ac:spMkLst>
              <pc:docMk/>
              <pc:sldMasterMk cId="3071127875" sldId="2147483648"/>
              <pc:sldLayoutMk cId="190217751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MILENA SAYAN" userId="S::milena.sayan@gl-events.com::2cdc0e5a-55ae-4fb4-bfc4-f1acbfbfc356" providerId="AD" clId="Web-{90D91222-FF63-06B1-BEEE-880E3C71CD58}"/>
    <pc:docChg chg="modSld">
      <pc:chgData name="MILENA SAYAN" userId="S::milena.sayan@gl-events.com::2cdc0e5a-55ae-4fb4-bfc4-f1acbfbfc356" providerId="AD" clId="Web-{90D91222-FF63-06B1-BEEE-880E3C71CD58}" dt="2025-07-03T12:50:55.777" v="5" actId="1076"/>
      <pc:docMkLst>
        <pc:docMk/>
      </pc:docMkLst>
      <pc:sldChg chg="addSp delSp modSp">
        <pc:chgData name="MILENA SAYAN" userId="S::milena.sayan@gl-events.com::2cdc0e5a-55ae-4fb4-bfc4-f1acbfbfc356" providerId="AD" clId="Web-{90D91222-FF63-06B1-BEEE-880E3C71CD58}" dt="2025-07-03T12:50:55.777" v="5" actId="1076"/>
        <pc:sldMkLst>
          <pc:docMk/>
          <pc:sldMk cId="3784089036" sldId="256"/>
        </pc:sldMkLst>
        <pc:spChg chg="mod">
          <ac:chgData name="MILENA SAYAN" userId="S::milena.sayan@gl-events.com::2cdc0e5a-55ae-4fb4-bfc4-f1acbfbfc356" providerId="AD" clId="Web-{90D91222-FF63-06B1-BEEE-880E3C71CD58}" dt="2025-07-03T12:50:47.043" v="4" actId="1076"/>
          <ac:spMkLst>
            <pc:docMk/>
            <pc:sldMk cId="3784089036" sldId="256"/>
            <ac:spMk id="6" creationId="{47459F26-24CE-7193-EBF3-1517F454D01C}"/>
          </ac:spMkLst>
        </pc:spChg>
        <pc:spChg chg="mod">
          <ac:chgData name="MILENA SAYAN" userId="S::milena.sayan@gl-events.com::2cdc0e5a-55ae-4fb4-bfc4-f1acbfbfc356" providerId="AD" clId="Web-{90D91222-FF63-06B1-BEEE-880E3C71CD58}" dt="2025-07-03T12:50:55.777" v="5" actId="1076"/>
          <ac:spMkLst>
            <pc:docMk/>
            <pc:sldMk cId="3784089036" sldId="256"/>
            <ac:spMk id="7" creationId="{2E710BF6-8D06-0DD7-F657-54A24CA6BB26}"/>
          </ac:spMkLst>
        </pc:spChg>
        <pc:picChg chg="add mod">
          <ac:chgData name="MILENA SAYAN" userId="S::milena.sayan@gl-events.com::2cdc0e5a-55ae-4fb4-bfc4-f1acbfbfc356" providerId="AD" clId="Web-{90D91222-FF63-06B1-BEEE-880E3C71CD58}" dt="2025-07-03T12:50:41.340" v="3" actId="1076"/>
          <ac:picMkLst>
            <pc:docMk/>
            <pc:sldMk cId="3784089036" sldId="256"/>
            <ac:picMk id="2" creationId="{219D69AE-9C31-33BB-D147-2E19EFD603B6}"/>
          </ac:picMkLst>
        </pc:picChg>
        <pc:picChg chg="del">
          <ac:chgData name="MILENA SAYAN" userId="S::milena.sayan@gl-events.com::2cdc0e5a-55ae-4fb4-bfc4-f1acbfbfc356" providerId="AD" clId="Web-{90D91222-FF63-06B1-BEEE-880E3C71CD58}" dt="2025-07-03T12:50:33.339" v="1"/>
          <ac:picMkLst>
            <pc:docMk/>
            <pc:sldMk cId="3784089036" sldId="256"/>
            <ac:picMk id="4" creationId="{B50ED7B8-E4F8-64EC-1332-FD0F3E81B90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47459F26-24CE-7193-EBF3-1517F454D01C}"/>
              </a:ext>
            </a:extLst>
          </p:cNvPr>
          <p:cNvSpPr txBox="1"/>
          <p:nvPr/>
        </p:nvSpPr>
        <p:spPr>
          <a:xfrm>
            <a:off x="1212574" y="1074255"/>
            <a:ext cx="40957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lang="fr-FR" b="1" dirty="0">
                <a:latin typeface="Calibri"/>
                <a:ea typeface="Calibri"/>
                <a:cs typeface="Calibri"/>
              </a:rPr>
              <a:t>TITRE DE VOTRE E-POSTER</a:t>
            </a:r>
          </a:p>
          <a:p>
            <a:pPr lvl="1" algn="ctr"/>
            <a:endParaRPr lang="fr-FR" dirty="0">
              <a:latin typeface="Calibri"/>
              <a:ea typeface="Calibri"/>
              <a:cs typeface="Calibri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710BF6-8D06-0DD7-F657-54A24CA6BB26}"/>
              </a:ext>
            </a:extLst>
          </p:cNvPr>
          <p:cNvSpPr txBox="1"/>
          <p:nvPr/>
        </p:nvSpPr>
        <p:spPr>
          <a:xfrm>
            <a:off x="-5798" y="1475133"/>
            <a:ext cx="655320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 dirty="0">
                <a:latin typeface="Calibri"/>
                <a:ea typeface="Calibri"/>
                <a:cs typeface="Calibri"/>
              </a:rPr>
              <a:t>LISTE DES AUTEURS / CO-AUTEURS</a:t>
            </a:r>
            <a:r>
              <a:rPr lang="fr-FR" sz="1200" dirty="0">
                <a:latin typeface="Calibri"/>
                <a:ea typeface="Calibri"/>
                <a:cs typeface="Calibri"/>
              </a:rPr>
              <a:t> (placer l’auteur présentateur en premier)</a:t>
            </a:r>
          </a:p>
          <a:p>
            <a:br>
              <a:rPr lang="fr-FR" sz="1200" dirty="0">
                <a:latin typeface="Calibri"/>
                <a:ea typeface="Calibri"/>
                <a:cs typeface="Calibri"/>
              </a:rPr>
            </a:br>
            <a:r>
              <a:rPr lang="fr-FR" sz="1200" dirty="0">
                <a:latin typeface="Calibri"/>
                <a:ea typeface="Calibri"/>
                <a:cs typeface="Calibri"/>
              </a:rPr>
              <a:t> </a:t>
            </a:r>
            <a:r>
              <a:rPr lang="fr-FR" sz="1200" i="1" dirty="0">
                <a:latin typeface="Calibri"/>
                <a:ea typeface="Calibri"/>
                <a:cs typeface="Calibri"/>
              </a:rPr>
              <a:t>Affiliations</a:t>
            </a:r>
          </a:p>
          <a:p>
            <a:pPr marL="342900" indent="-342900">
              <a:buAutoNum type="arabicPeriod"/>
            </a:pPr>
            <a:r>
              <a:rPr lang="fr-FR" sz="1200" dirty="0">
                <a:latin typeface="Calibri"/>
                <a:ea typeface="Calibri"/>
                <a:cs typeface="Calibri"/>
              </a:rPr>
              <a:t>Mettez à jour le numéro final de votre e-poster. (par ex. PO.001)</a:t>
            </a:r>
          </a:p>
          <a:p>
            <a:pPr marL="342900" indent="-342900">
              <a:buAutoNum type="arabicPeriod"/>
            </a:pPr>
            <a:r>
              <a:rPr lang="fr-FR" sz="1200" dirty="0">
                <a:latin typeface="Calibri"/>
                <a:ea typeface="Calibri"/>
                <a:cs typeface="Calibri"/>
              </a:rPr>
              <a:t> Si vous incluez des illustrations/photos : assurez-vous d’avoir les droits d’utilisation ou qu’elles soient libres de droits. Et vérifiez la qualité : visualisez à un zoom de 100 % (format HD recommandé : 1920x1080).</a:t>
            </a:r>
          </a:p>
          <a:p>
            <a:pPr marL="342900" indent="-342900">
              <a:buAutoNum type="arabicPeriod"/>
            </a:pPr>
            <a:r>
              <a:rPr lang="fr-FR" sz="1200" dirty="0">
                <a:ea typeface="+mn-lt"/>
                <a:cs typeface="+mn-lt"/>
              </a:rPr>
              <a:t>Mettez en forme votre e-poster</a:t>
            </a:r>
          </a:p>
        </p:txBody>
      </p:sp>
      <p:pic>
        <p:nvPicPr>
          <p:cNvPr id="2" name="Image 1" descr="Une image contenant texte, capture d’écran, Bleu électrique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19D69AE-9C31-33BB-D147-2E19EFD60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81"/>
            <a:ext cx="6858000" cy="84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0040AE0DF43F4690C24079A6684FA7" ma:contentTypeVersion="13" ma:contentTypeDescription="Crée un document." ma:contentTypeScope="" ma:versionID="bc4208736811cf60a1cd20d9b89186d4">
  <xsd:schema xmlns:xsd="http://www.w3.org/2001/XMLSchema" xmlns:xs="http://www.w3.org/2001/XMLSchema" xmlns:p="http://schemas.microsoft.com/office/2006/metadata/properties" xmlns:ns2="a8799cc8-2841-4357-89fe-442c682f1b5b" xmlns:ns3="91206185-8aca-4c34-b90c-b396816b5963" targetNamespace="http://schemas.microsoft.com/office/2006/metadata/properties" ma:root="true" ma:fieldsID="c2a9443fd370744f415034df908f2c5d" ns2:_="" ns3:_="">
    <xsd:import namespace="a8799cc8-2841-4357-89fe-442c682f1b5b"/>
    <xsd:import namespace="91206185-8aca-4c34-b90c-b396816b59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799cc8-2841-4357-89fe-442c682f1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7b6852b9-35b0-41a2-be7e-6ca752a0cb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06185-8aca-4c34-b90c-b396816b596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404a227-fc5d-4c1d-9dba-7e7ce069c093}" ma:internalName="TaxCatchAll" ma:showField="CatchAllData" ma:web="91206185-8aca-4c34-b90c-b396816b59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799cc8-2841-4357-89fe-442c682f1b5b">
      <Terms xmlns="http://schemas.microsoft.com/office/infopath/2007/PartnerControls"/>
    </lcf76f155ced4ddcb4097134ff3c332f>
    <TaxCatchAll xmlns="91206185-8aca-4c34-b90c-b396816b5963" xsi:nil="true"/>
  </documentManagement>
</p:properties>
</file>

<file path=customXml/itemProps1.xml><?xml version="1.0" encoding="utf-8"?>
<ds:datastoreItem xmlns:ds="http://schemas.openxmlformats.org/officeDocument/2006/customXml" ds:itemID="{F01A0923-1CC3-47DF-82FA-35F9F3DFB2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799cc8-2841-4357-89fe-442c682f1b5b"/>
    <ds:schemaRef ds:uri="91206185-8aca-4c34-b90c-b396816b59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54C4FF-D143-430F-9F52-E0F7BF2CA8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81FB1A-BE13-4C5B-822F-2561DE0D1CB4}">
  <ds:schemaRefs>
    <ds:schemaRef ds:uri="http://schemas.microsoft.com/office/2006/metadata/properties"/>
    <ds:schemaRef ds:uri="http://schemas.microsoft.com/office/infopath/2007/PartnerControls"/>
    <ds:schemaRef ds:uri="a8799cc8-2841-4357-89fe-442c682f1b5b"/>
    <ds:schemaRef ds:uri="91206185-8aca-4c34-b90c-b396816b596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41</cp:revision>
  <dcterms:created xsi:type="dcterms:W3CDTF">2025-07-02T09:20:10Z</dcterms:created>
  <dcterms:modified xsi:type="dcterms:W3CDTF">2025-07-03T12:51:01Z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0x010100D60040AE0DF43F4690C24079A6684FA7</vt:lpwstr>
  </property>
  <property fmtid="{D5CDD505-2E9C-101B-9397-08002B2CF9AE}" pid="3" name="MediaServiceImageTags">
    <vt:lpwstr/>
  </property>
</Properties>
</file>