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4DAB2-2DAD-4A09-E673-E0C6EF5254FF}" v="7" dt="2025-07-03T12:54:38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SAYAN" userId="S::milena.sayan@gl-events.com::2cdc0e5a-55ae-4fb4-bfc4-f1acbfbfc356" providerId="AD" clId="Web-{E004DAB2-2DAD-4A09-E673-E0C6EF5254FF}"/>
    <pc:docChg chg="modSld">
      <pc:chgData name="MILENA SAYAN" userId="S::milena.sayan@gl-events.com::2cdc0e5a-55ae-4fb4-bfc4-f1acbfbfc356" providerId="AD" clId="Web-{E004DAB2-2DAD-4A09-E673-E0C6EF5254FF}" dt="2025-07-03T12:54:38.757" v="6" actId="20577"/>
      <pc:docMkLst>
        <pc:docMk/>
      </pc:docMkLst>
      <pc:sldChg chg="modSp">
        <pc:chgData name="MILENA SAYAN" userId="S::milena.sayan@gl-events.com::2cdc0e5a-55ae-4fb4-bfc4-f1acbfbfc356" providerId="AD" clId="Web-{E004DAB2-2DAD-4A09-E673-E0C6EF5254FF}" dt="2025-07-03T12:54:38.757" v="6" actId="20577"/>
        <pc:sldMkLst>
          <pc:docMk/>
          <pc:sldMk cId="1033168876" sldId="256"/>
        </pc:sldMkLst>
        <pc:spChg chg="mod">
          <ac:chgData name="MILENA SAYAN" userId="S::milena.sayan@gl-events.com::2cdc0e5a-55ae-4fb4-bfc4-f1acbfbfc356" providerId="AD" clId="Web-{E004DAB2-2DAD-4A09-E673-E0C6EF5254FF}" dt="2025-07-03T12:54:38.757" v="6" actId="20577"/>
          <ac:spMkLst>
            <pc:docMk/>
            <pc:sldMk cId="1033168876" sldId="256"/>
            <ac:spMk id="6" creationId="{47D2B386-F9BA-0ADB-74C9-0A285918BD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habits, Équipement médical, Visage humain&#10;&#10;Le contenu généré par l’IA peut être incorrect.">
            <a:extLst>
              <a:ext uri="{FF2B5EF4-FFF2-40B4-BE49-F238E27FC236}">
                <a16:creationId xmlns:a16="http://schemas.microsoft.com/office/drawing/2014/main" id="{4DB27114-388A-1C9F-1E10-8A91298B0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E9B23FA-217C-C1A4-09AC-F19B7135E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39556"/>
            <a:ext cx="12192000" cy="935037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C8CB66-1174-DB83-9FDD-09C91990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8E5E06-CC44-E6DB-6B2D-C7B5A449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B14A7-C495-E045-52AC-89654237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22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B8BED-4176-D8D9-33C7-FD24CEF9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068382-618C-78FB-8E62-C25A6DF54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125423-54BB-5384-FED3-802BFF7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2B7AE-6F03-7EF7-FE1B-9FC89894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4C5C80-9168-1015-C28D-93F916BD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1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78712D-4978-9534-E8FB-FC6FED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543411-59E7-F11C-B895-6AB7EAC8C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CCDE7-4351-4090-ECC5-F6C334E1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BFE3EE-04C1-BB54-8FC1-0983BB86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E627C-D94F-EBBE-AEFF-AA8F0334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9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8011F-2240-13CE-5165-A483FD9D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69824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76547-34FB-3664-5778-E1176DE1B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40035-A80D-58B3-9009-88CCC515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20431C-1A5E-3264-26BB-79ABF7C5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0D8D74-D7A9-BF08-0638-FA679212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DA9CF017-8706-E975-5BE9-5CB8D5AE8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19319" r="11089" b="14896"/>
          <a:stretch/>
        </p:blipFill>
        <p:spPr>
          <a:xfrm>
            <a:off x="10593726" y="53790"/>
            <a:ext cx="1553449" cy="5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4A01A-BE96-42B8-3867-6D13F34F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8A7A13-B2D2-BC46-585D-AFB05F4A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0A1B3-5B89-9775-53FF-7984B18E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55EF0-D876-6E99-1B2E-04A6AB68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7670E-2DA2-2DA9-9613-6807FF5E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52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5BA23-18D8-A745-5838-39DA2179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7890C3-374D-BE1E-E3A2-F7961DBDB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40687-2C45-B6DC-5A7B-42429593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7516CC-1F9B-8197-5072-DFE67146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9C5DAC-560A-9910-D961-F317CB6D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6ED505-8F84-9538-6F3F-9D2630A1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6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14F2C-A2F2-93C9-5172-68402FE4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BFDC5E-0BD7-19CA-6B8E-7186E2207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0A036B-2A70-548F-CEBC-6B00A6F37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F02254-F0CC-E568-8748-B7A5339B4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B5EBD7-459E-AF82-72F2-02333EF1C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B8F94F-C589-4519-E882-DE580B8A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3342DA-6C23-93F7-4362-88C53DF9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DDB784-F368-320A-BA39-B2B1EAE0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27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35C33-AFAF-0265-74BA-66B452ED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6D5FA8-CDC1-4401-09D1-4EBFAB86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FB888D-7C65-AEAC-A313-E4773619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009C44-2EC9-B6B0-079B-CE7DAE40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55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78BF06-7126-11E3-1103-28DA376E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D34638-3CAF-F13F-7E3B-15C627A2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68C31D-6CA1-315B-8D80-FA219703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7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C7536-7BB7-0D5E-6EDE-1CF9789E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35CDE1-F148-DA80-221F-C5A60514D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9EFA2B-FAC9-3762-D206-73FB60DD0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A2803E-447A-B388-033D-36518933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297955-1E8D-08BA-23EA-8650390A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784760-BAAF-F5E1-CD67-55F347A2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9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3A0E7-DEB1-5467-11BE-02F6017A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123287-9B2C-54E4-B29B-20116151A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7D7838-660E-F7B7-C92F-5C664E0FE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E9BBA5-266B-7288-FFDF-8B4F2A7E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17A77C-10D0-1592-0A5E-CD1A1F81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7A5B54-0F64-ADB6-D4C0-56FE9E80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9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3E3647-5AB1-921C-2587-7DA6AB68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5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2E4D0C-B504-1368-85BF-D2A95C2A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4B5EA6-F8B9-6CB4-1EB7-6550AA4E3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4FE9AF-16C4-46EC-8B1C-F1FAF0D3ED45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F268F-01A2-9FA5-B3BF-4D9BB9C43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D95E2-5BA8-0CEE-FA54-67F9AA724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FEFBD5-9921-48F2-A628-D334B727F346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D5A4BB5-3DC0-925B-F498-A7350284A6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19319" r="11089" b="14896"/>
          <a:stretch/>
        </p:blipFill>
        <p:spPr>
          <a:xfrm>
            <a:off x="10593726" y="53790"/>
            <a:ext cx="1553449" cy="5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habits, Équipement médical, Visage humain&#10;&#10;Le contenu généré par l’IA peut être incorrect.">
            <a:extLst>
              <a:ext uri="{FF2B5EF4-FFF2-40B4-BE49-F238E27FC236}">
                <a16:creationId xmlns:a16="http://schemas.microsoft.com/office/drawing/2014/main" id="{F7433452-D27F-C741-29FB-CFD5EDBE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47D2B386-F9BA-0ADB-74C9-0A285918B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>
                <a:latin typeface="Aptos"/>
              </a:rPr>
              <a:t>« Titre de présentation » 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3316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5E8F7-634B-8B9C-B1AA-75C243B5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7CF5D-5D1E-6C0C-5C8D-3B1FD2675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534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799cc8-2841-4357-89fe-442c682f1b5b">
      <Terms xmlns="http://schemas.microsoft.com/office/infopath/2007/PartnerControls"/>
    </lcf76f155ced4ddcb4097134ff3c332f>
    <TaxCatchAll xmlns="91206185-8aca-4c34-b90c-b396816b59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040AE0DF43F4690C24079A6684FA7" ma:contentTypeVersion="13" ma:contentTypeDescription="Crée un document." ma:contentTypeScope="" ma:versionID="bc4208736811cf60a1cd20d9b89186d4">
  <xsd:schema xmlns:xsd="http://www.w3.org/2001/XMLSchema" xmlns:xs="http://www.w3.org/2001/XMLSchema" xmlns:p="http://schemas.microsoft.com/office/2006/metadata/properties" xmlns:ns2="a8799cc8-2841-4357-89fe-442c682f1b5b" xmlns:ns3="91206185-8aca-4c34-b90c-b396816b5963" targetNamespace="http://schemas.microsoft.com/office/2006/metadata/properties" ma:root="true" ma:fieldsID="c2a9443fd370744f415034df908f2c5d" ns2:_="" ns3:_="">
    <xsd:import namespace="a8799cc8-2841-4357-89fe-442c682f1b5b"/>
    <xsd:import namespace="91206185-8aca-4c34-b90c-b396816b5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99cc8-2841-4357-89fe-442c682f1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06185-8aca-4c34-b90c-b396816b596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404a227-fc5d-4c1d-9dba-7e7ce069c093}" ma:internalName="TaxCatchAll" ma:showField="CatchAllData" ma:web="91206185-8aca-4c34-b90c-b396816b5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64C90-68B2-4F87-8874-BC78F31BA418}">
  <ds:schemaRefs>
    <ds:schemaRef ds:uri="http://schemas.microsoft.com/office/2006/metadata/properties"/>
    <ds:schemaRef ds:uri="http://schemas.microsoft.com/office/infopath/2007/PartnerControls"/>
    <ds:schemaRef ds:uri="a8799cc8-2841-4357-89fe-442c682f1b5b"/>
    <ds:schemaRef ds:uri="91206185-8aca-4c34-b90c-b396816b5963"/>
  </ds:schemaRefs>
</ds:datastoreItem>
</file>

<file path=customXml/itemProps2.xml><?xml version="1.0" encoding="utf-8"?>
<ds:datastoreItem xmlns:ds="http://schemas.openxmlformats.org/officeDocument/2006/customXml" ds:itemID="{B893D6E1-0DF9-4D43-85BB-C5F1977C99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F49800-AB39-4821-9903-D56D0D297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99cc8-2841-4357-89fe-442c682f1b5b"/>
    <ds:schemaRef ds:uri="91206185-8aca-4c34-b90c-b396816b5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« Titre de présentation »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Jade DE SAN FELICIANO</dc:creator>
  <cp:lastModifiedBy>Jade DE SAN FELICIANO</cp:lastModifiedBy>
  <cp:revision>5</cp:revision>
  <dcterms:created xsi:type="dcterms:W3CDTF">2025-04-11T09:10:21Z</dcterms:created>
  <dcterms:modified xsi:type="dcterms:W3CDTF">2025-07-03T12:54:42Z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0x010100D60040AE0DF43F4690C24079A6684FA7</vt:lpwstr>
  </property>
  <property fmtid="{D5CDD505-2E9C-101B-9397-08002B2CF9AE}" pid="3" name="MediaServiceImageTags">
    <vt:lpwstr/>
  </property>
</Properties>
</file>